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A220-B6F8-4C83-9C03-C08CD1BB727C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4C6A-E30E-464A-B9C0-081BD2482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32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4A220-B6F8-4C83-9C03-C08CD1BB727C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44C6A-E30E-464A-B9C0-081BD2482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6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Преимущества сортов сои селекции ФГБНУ ФНЦ ВНИИМК</a:t>
            </a:r>
            <a:endParaRPr lang="ru-RU" sz="2800" dirty="0">
              <a:solidFill>
                <a:schemeClr val="bg1"/>
              </a:solidFill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00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57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18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461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84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0" fontAlgn="base" hangingPunct="0">
              <a:spcAft>
                <a:spcPct val="0"/>
              </a:spcAft>
              <a:defRPr/>
            </a:pPr>
            <a:r>
              <a:rPr lang="ru-RU" sz="2800" b="1" smtClean="0">
                <a:latin typeface="Gotham Pro" panose="02000503040000020004" pitchFamily="2" charset="0"/>
                <a:ea typeface="Verdana" panose="020B0604030504040204" pitchFamily="34" charset="0"/>
                <a:cs typeface="Gotham Pro" panose="02000503040000020004" pitchFamily="2" charset="0"/>
              </a:rPr>
              <a:t>Среднеранний сорт сои Вилана</a:t>
            </a:r>
            <a:endParaRPr lang="ru-RU" sz="2800" b="1" dirty="0">
              <a:latin typeface="Gotham Pro" panose="02000503040000020004" pitchFamily="2" charset="0"/>
              <a:ea typeface="Verdana" panose="020B0604030504040204" pitchFamily="34" charset="0"/>
              <a:cs typeface="Gotham Pro" panose="02000503040000020004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ru-RU" sz="2800" b="1" smtClean="0">
                <a:latin typeface="Gotham Pro" panose="02000503040000020004" pitchFamily="2" charset="0"/>
                <a:ea typeface="Verdana" panose="020B0604030504040204" pitchFamily="34" charset="0"/>
                <a:cs typeface="Gotham Pro" panose="02000503040000020004" pitchFamily="2" charset="0"/>
              </a:rPr>
              <a:t>Перспективный среднеранний сорт сои Вилана бета</a:t>
            </a:r>
            <a:endParaRPr lang="ru-RU" sz="2800" b="1" dirty="0">
              <a:latin typeface="Gotham Pro" panose="02000503040000020004" pitchFamily="2" charset="0"/>
              <a:ea typeface="Verdana" panose="020B0604030504040204" pitchFamily="34" charset="0"/>
              <a:cs typeface="Gotham Pro" panose="02000503040000020004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15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0" fontAlgn="base" hangingPunct="0">
              <a:spcAft>
                <a:spcPct val="0"/>
              </a:spcAft>
              <a:defRPr/>
            </a:pPr>
            <a:r>
              <a:rPr lang="ru-RU" sz="2800" b="1" smtClean="0">
                <a:latin typeface="Gotham Pro" panose="02000503040000020004" pitchFamily="2" charset="0"/>
                <a:ea typeface="Verdana" panose="020B0604030504040204" pitchFamily="34" charset="0"/>
                <a:cs typeface="Gotham Pro" panose="02000503040000020004" pitchFamily="2" charset="0"/>
              </a:rPr>
              <a:t>Ранний сорт сои Славия</a:t>
            </a:r>
            <a:endParaRPr lang="ru-RU" sz="2800" b="1" dirty="0">
              <a:latin typeface="Gotham Pro" panose="02000503040000020004" pitchFamily="2" charset="0"/>
              <a:ea typeface="Verdana" panose="020B0604030504040204" pitchFamily="34" charset="0"/>
              <a:cs typeface="Gotham Pro" panose="02000503040000020004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84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0" fontAlgn="base" hangingPunct="0">
              <a:spcAft>
                <a:spcPct val="0"/>
              </a:spcAft>
              <a:defRPr/>
            </a:pPr>
            <a:r>
              <a:rPr lang="ru-RU" sz="2800" b="1" smtClean="0">
                <a:latin typeface="Gotham Pro" panose="02000503040000020004" pitchFamily="2" charset="0"/>
                <a:ea typeface="Verdana" panose="020B0604030504040204" pitchFamily="34" charset="0"/>
                <a:cs typeface="Gotham Pro" panose="02000503040000020004" pitchFamily="2" charset="0"/>
              </a:rPr>
              <a:t>Ранний сорт сои Чара</a:t>
            </a:r>
            <a:endParaRPr lang="ru-RU" sz="2800" b="1" dirty="0">
              <a:latin typeface="Gotham Pro" panose="02000503040000020004" pitchFamily="2" charset="0"/>
              <a:ea typeface="Verdana" panose="020B0604030504040204" pitchFamily="34" charset="0"/>
              <a:cs typeface="Gotham Pro" panose="02000503040000020004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15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0" fontAlgn="base" hangingPunct="0">
              <a:spcAft>
                <a:spcPct val="0"/>
              </a:spcAft>
              <a:defRPr/>
            </a:pPr>
            <a:r>
              <a:rPr lang="ru-RU" sz="2800" b="1" smtClean="0">
                <a:latin typeface="Gotham Pro" panose="02000503040000020004" pitchFamily="2" charset="0"/>
                <a:ea typeface="Verdana" panose="020B0604030504040204" pitchFamily="34" charset="0"/>
                <a:cs typeface="Gotham Pro" panose="02000503040000020004" pitchFamily="2" charset="0"/>
              </a:rPr>
              <a:t>Ранний сорт сои Олимпия</a:t>
            </a:r>
            <a:endParaRPr lang="ru-RU" sz="2800" b="1" dirty="0">
              <a:latin typeface="Gotham Pro" panose="02000503040000020004" pitchFamily="2" charset="0"/>
              <a:ea typeface="Verdana" panose="020B0604030504040204" pitchFamily="34" charset="0"/>
              <a:cs typeface="Gotham Pro" panose="02000503040000020004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93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6849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0" fontAlgn="base" hangingPunct="0">
              <a:spcAft>
                <a:spcPct val="0"/>
              </a:spcAft>
              <a:defRPr/>
            </a:pPr>
            <a:r>
              <a:rPr lang="ru-RU" sz="2800" b="1" smtClean="0">
                <a:latin typeface="Gotham Pro" panose="02000503040000020004" pitchFamily="2" charset="0"/>
                <a:ea typeface="Verdana" panose="020B0604030504040204" pitchFamily="34" charset="0"/>
                <a:cs typeface="Gotham Pro" panose="02000503040000020004" pitchFamily="2" charset="0"/>
              </a:rPr>
              <a:t>Ранний сорт сои Селена</a:t>
            </a:r>
            <a:endParaRPr lang="ru-RU" sz="2800" b="1" dirty="0">
              <a:latin typeface="Gotham Pro" panose="02000503040000020004" pitchFamily="2" charset="0"/>
              <a:ea typeface="Verdana" panose="020B0604030504040204" pitchFamily="34" charset="0"/>
              <a:cs typeface="Gotham Pro" panose="02000503040000020004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77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0" fontAlgn="base" hangingPunct="0">
              <a:spcAft>
                <a:spcPct val="0"/>
              </a:spcAft>
              <a:defRPr/>
            </a:pPr>
            <a:r>
              <a:rPr lang="ru-RU" sz="2800" b="1" smtClean="0">
                <a:latin typeface="Gotham Pro" panose="02000503040000020004" pitchFamily="2" charset="0"/>
                <a:ea typeface="Verdana" panose="020B0604030504040204" pitchFamily="34" charset="0"/>
                <a:cs typeface="Gotham Pro" panose="02000503040000020004" pitchFamily="2" charset="0"/>
              </a:rPr>
              <a:t>Ранний сорт сои Ирбис</a:t>
            </a:r>
            <a:endParaRPr lang="ru-RU" sz="2800" b="1" dirty="0">
              <a:latin typeface="Gotham Pro" panose="02000503040000020004" pitchFamily="2" charset="0"/>
              <a:ea typeface="Verdana" panose="020B0604030504040204" pitchFamily="34" charset="0"/>
              <a:cs typeface="Gotham Pro" panose="02000503040000020004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7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0" fontAlgn="base" hangingPunct="0">
              <a:spcAft>
                <a:spcPct val="0"/>
              </a:spcAft>
              <a:defRPr/>
            </a:pPr>
            <a:r>
              <a:rPr lang="ru-RU" sz="2800" b="1" smtClean="0">
                <a:latin typeface="Gotham Pro" panose="02000503040000020004" pitchFamily="2" charset="0"/>
                <a:ea typeface="Verdana" panose="020B0604030504040204" pitchFamily="34" charset="0"/>
                <a:cs typeface="Gotham Pro" panose="02000503040000020004" pitchFamily="2" charset="0"/>
              </a:rPr>
              <a:t>Среднеранний сорт сои Барс</a:t>
            </a:r>
            <a:endParaRPr lang="ru-RU" sz="2800" b="1" dirty="0">
              <a:latin typeface="Gotham Pro" panose="02000503040000020004" pitchFamily="2" charset="0"/>
              <a:ea typeface="Verdana" panose="020B0604030504040204" pitchFamily="34" charset="0"/>
              <a:cs typeface="Gotham Pro" panose="02000503040000020004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18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0" fontAlgn="base" hangingPunct="0">
              <a:spcAft>
                <a:spcPct val="0"/>
              </a:spcAft>
              <a:defRPr/>
            </a:pPr>
            <a:r>
              <a:rPr lang="ru-RU" sz="2800" b="1" smtClean="0">
                <a:latin typeface="Gotham Pro" panose="02000503040000020004" pitchFamily="2" charset="0"/>
                <a:ea typeface="Verdana" panose="020B0604030504040204" pitchFamily="34" charset="0"/>
                <a:cs typeface="Gotham Pro" panose="02000503040000020004" pitchFamily="2" charset="0"/>
              </a:rPr>
              <a:t>Среднеранний сорт сои Иней</a:t>
            </a:r>
            <a:endParaRPr lang="ru-RU" sz="2800" b="1" dirty="0">
              <a:latin typeface="Gotham Pro" panose="02000503040000020004" pitchFamily="2" charset="0"/>
              <a:ea typeface="Verdana" panose="020B0604030504040204" pitchFamily="34" charset="0"/>
              <a:cs typeface="Gotham Pro" panose="02000503040000020004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87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0" fontAlgn="base" hangingPunct="0">
              <a:spcAft>
                <a:spcPct val="0"/>
              </a:spcAft>
              <a:defRPr/>
            </a:pPr>
            <a:r>
              <a:rPr lang="ru-RU" sz="2800" b="1" smtClean="0">
                <a:latin typeface="Gotham Pro" panose="02000503040000020004" pitchFamily="2" charset="0"/>
                <a:ea typeface="Verdana" panose="020B0604030504040204" pitchFamily="34" charset="0"/>
                <a:cs typeface="Gotham Pro" panose="02000503040000020004" pitchFamily="2" charset="0"/>
              </a:rPr>
              <a:t>Очень ранний сорт сои Пума</a:t>
            </a:r>
            <a:endParaRPr lang="ru-RU" sz="2800" b="1" dirty="0">
              <a:latin typeface="Gotham Pro" panose="02000503040000020004" pitchFamily="2" charset="0"/>
              <a:ea typeface="Verdana" panose="020B0604030504040204" pitchFamily="34" charset="0"/>
              <a:cs typeface="Gotham Pro" panose="02000503040000020004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66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0" fontAlgn="base" hangingPunct="0">
              <a:spcAft>
                <a:spcPct val="0"/>
              </a:spcAft>
              <a:defRPr/>
            </a:pPr>
            <a:r>
              <a:rPr lang="ru-RU" sz="2800" b="1" smtClean="0">
                <a:latin typeface="Gotham Pro" panose="02000503040000020004" pitchFamily="2" charset="0"/>
                <a:ea typeface="Verdana" panose="020B0604030504040204" pitchFamily="34" charset="0"/>
                <a:cs typeface="Gotham Pro" panose="02000503040000020004" pitchFamily="2" charset="0"/>
              </a:rPr>
              <a:t>Очень ранний сорт сои Вита</a:t>
            </a:r>
            <a:endParaRPr lang="ru-RU" sz="2800" b="1" dirty="0">
              <a:latin typeface="Gotham Pro" panose="02000503040000020004" pitchFamily="2" charset="0"/>
              <a:ea typeface="Verdana" panose="020B0604030504040204" pitchFamily="34" charset="0"/>
              <a:cs typeface="Gotham Pro" panose="02000503040000020004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5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ru-RU" sz="2800" b="1" smtClean="0">
                <a:latin typeface="Gotham Pro" panose="02000503040000020004" pitchFamily="2" charset="0"/>
                <a:ea typeface="Verdana" panose="020B0604030504040204" pitchFamily="34" charset="0"/>
                <a:cs typeface="Gotham Pro" panose="02000503040000020004" pitchFamily="2" charset="0"/>
              </a:rPr>
              <a:t>Перспективный очень ранний сорт сои Баргузин</a:t>
            </a:r>
            <a:endParaRPr lang="ru-RU" sz="2800" b="1" dirty="0">
              <a:latin typeface="Gotham Pro" panose="02000503040000020004" pitchFamily="2" charset="0"/>
              <a:ea typeface="Verdana" panose="020B0604030504040204" pitchFamily="34" charset="0"/>
              <a:cs typeface="Gotham Pro" panose="02000503040000020004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83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5076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198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8769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6623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2112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0825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8198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5435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Широкоэкранный</PresentationFormat>
  <Paragraphs>13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Gotham Pro</vt:lpstr>
      <vt:lpstr>Gotham Pro Black</vt:lpstr>
      <vt:lpstr>Verdana</vt:lpstr>
      <vt:lpstr>Тема Office</vt:lpstr>
      <vt:lpstr>Преимущества сортов сои селекции ФГБНУ ФНЦ ВНИИМК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Среднеранний сорт сои Вилана</vt:lpstr>
      <vt:lpstr>Перспективный среднеранний сорт сои Вилана бета</vt:lpstr>
      <vt:lpstr>Ранний сорт сои Славия</vt:lpstr>
      <vt:lpstr>Ранний сорт сои Чара</vt:lpstr>
      <vt:lpstr>Ранний сорт сои Олимпия</vt:lpstr>
      <vt:lpstr>Ранний сорт сои Селена</vt:lpstr>
      <vt:lpstr>Ранний сорт сои Ирбис</vt:lpstr>
      <vt:lpstr>Среднеранний сорт сои Барс</vt:lpstr>
      <vt:lpstr>Среднеранний сорт сои Иней</vt:lpstr>
      <vt:lpstr>Очень ранний сорт сои Пума</vt:lpstr>
      <vt:lpstr>Очень ранний сорт сои Вита</vt:lpstr>
      <vt:lpstr>Перспективный очень ранний сорт сои Баргузин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Преимущества сортов сои селекции ФГБНУ ФНЦ ВНИИМК</dc:title>
  <dc:creator>Савва Юдин</dc:creator>
  <cp:lastModifiedBy>Савва Юдин</cp:lastModifiedBy>
  <cp:revision>1</cp:revision>
  <dcterms:created xsi:type="dcterms:W3CDTF">2021-04-27T06:47:38Z</dcterms:created>
  <dcterms:modified xsi:type="dcterms:W3CDTF">2021-04-27T06:47:39Z</dcterms:modified>
</cp:coreProperties>
</file>