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186C-5B59-467A-BA31-2487EE42E22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9122-A118-4AC6-81EA-F179EF6C2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5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186C-5B59-467A-BA31-2487EE42E22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9122-A118-4AC6-81EA-F179EF6C2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7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452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2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23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126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86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93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79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226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18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38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765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352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342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400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853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78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904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14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Савва Юдин</dc:creator>
  <cp:lastModifiedBy>Савва Юдин</cp:lastModifiedBy>
  <cp:revision>1</cp:revision>
  <dcterms:created xsi:type="dcterms:W3CDTF">2021-04-27T06:48:11Z</dcterms:created>
  <dcterms:modified xsi:type="dcterms:W3CDTF">2021-04-27T06:48:11Z</dcterms:modified>
</cp:coreProperties>
</file>