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83ED0-B21F-4EB2-83F6-87E838594940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5BF11-2E49-460D-8364-CBB2780FA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744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83ED0-B21F-4EB2-83F6-87E838594940}" type="datetimeFigureOut">
              <a:rPr lang="ru-RU" smtClean="0"/>
              <a:t>27.04.2021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5BF11-2E49-460D-8364-CBB2780FAC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551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smtClean="0">
                <a:solidFill>
                  <a:schemeClr val="bg1"/>
                </a:solidFill>
                <a:latin typeface="Gotham Pro Black" panose="02000903040000020004" pitchFamily="2" charset="0"/>
                <a:ea typeface="Calibri" panose="020F0502020204030204" pitchFamily="34" charset="0"/>
                <a:cs typeface="Gotham Pro Black" panose="02000903040000020004" pitchFamily="2" charset="0"/>
              </a:rPr>
              <a:t>Внедрение отечественной селекции масличных культур в регионах РФ</a:t>
            </a:r>
            <a:endParaRPr lang="ru-RU" altLang="ru-RU" sz="2800" dirty="0">
              <a:solidFill>
                <a:schemeClr val="bg1"/>
              </a:solidFill>
              <a:latin typeface="Gotham Pro Black" panose="02000903040000020004" pitchFamily="2" charset="0"/>
              <a:ea typeface="Calibri" panose="020F0502020204030204" pitchFamily="34" charset="0"/>
              <a:cs typeface="Gotham Pro Black" panose="02000903040000020004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82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3590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8447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9401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55110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735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91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3978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Широкоэкранный</PresentationFormat>
  <Paragraphs>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Gotham Pro Black</vt:lpstr>
      <vt:lpstr>Тема Office</vt:lpstr>
      <vt:lpstr>Внедрение отечественной селекции масличных культур в регионах РФ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Внедрение отечественной селекции масличных культур в регионах РФ</dc:title>
  <dc:creator>Савва Юдин</dc:creator>
  <cp:lastModifiedBy>Савва Юдин</cp:lastModifiedBy>
  <cp:revision>1</cp:revision>
  <dcterms:created xsi:type="dcterms:W3CDTF">2021-04-27T06:45:21Z</dcterms:created>
  <dcterms:modified xsi:type="dcterms:W3CDTF">2021-04-27T06:45:21Z</dcterms:modified>
</cp:coreProperties>
</file>