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4AA-4F01-4955-AC7A-5C0D89B4F3A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5EB-B27F-4580-ACD4-DCF59F13B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0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D4AA-4F01-4955-AC7A-5C0D89B4F3A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45EB-B27F-4580-ACD4-DCF59F13B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66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009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405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502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80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5836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206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0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88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651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69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1634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49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615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738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98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929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295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834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48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15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96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76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568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78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67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Савва Юдин</dc:creator>
  <cp:lastModifiedBy>Савва Юдин</cp:lastModifiedBy>
  <cp:revision>1</cp:revision>
  <dcterms:created xsi:type="dcterms:W3CDTF">2021-04-27T06:46:49Z</dcterms:created>
  <dcterms:modified xsi:type="dcterms:W3CDTF">2021-04-27T06:46:50Z</dcterms:modified>
</cp:coreProperties>
</file>